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4" r:id="rId1"/>
  </p:sldMasterIdLst>
  <p:notesMasterIdLst>
    <p:notesMasterId r:id="rId14"/>
  </p:notesMasterIdLst>
  <p:handoutMasterIdLst>
    <p:handoutMasterId r:id="rId15"/>
  </p:handoutMasterIdLst>
  <p:sldIdLst>
    <p:sldId id="406" r:id="rId2"/>
    <p:sldId id="397" r:id="rId3"/>
    <p:sldId id="405" r:id="rId4"/>
    <p:sldId id="414" r:id="rId5"/>
    <p:sldId id="379" r:id="rId6"/>
    <p:sldId id="411" r:id="rId7"/>
    <p:sldId id="399" r:id="rId8"/>
    <p:sldId id="404" r:id="rId9"/>
    <p:sldId id="384" r:id="rId10"/>
    <p:sldId id="417" r:id="rId11"/>
    <p:sldId id="418" r:id="rId12"/>
    <p:sldId id="401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32" autoAdjust="0"/>
  </p:normalViewPr>
  <p:slideViewPr>
    <p:cSldViewPr>
      <p:cViewPr varScale="1">
        <p:scale>
          <a:sx n="91" d="100"/>
          <a:sy n="91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9133B0-3319-461F-85CA-FEC91D53D823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BED2AB-86A7-4D52-AC35-F977BA4E2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40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32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F137B-0BC1-457C-81B6-E370A75AE5CD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34"/>
            <a:ext cx="5485158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32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AF644-0DB9-4650-B1CA-2E25C5FD19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3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5984B-F221-4906-960E-DD80F378F13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4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\\cosapp1\Repro\All Desktop Publishing Files\All Department Files\Mayors Office\Annual Budget\Budget 2015\Budget 2015 Working Files\Images\Vision2020-LeftFooter-Wor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80212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\\cosapp1\Repro\All Desktop Publishing Files\All Department Files\Mayors Office\Annual Budget\Budget 2015\Budget 2015 Working Files\Images\Vision2020-RightFooter-Word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17" y="5943600"/>
            <a:ext cx="276758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\\cosapp1\Repro\All Desktop Publishing Files\All Department Files\Mayors Office\Annual Budget\Budget 2015\Budget 2015 Working Files\Images\Vision2020-LeftFooter-Wor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80212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cosapp1\Repro\All Desktop Publishing Files\All Department Files\Mayors Office\Annual Budget\Budget 2015\Budget 2015 Working Files\Images\Vision2020-RightFooter-Word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57" y="5943600"/>
            <a:ext cx="276758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\\cosapp1\Repro\All Desktop Publishing Files\All Department Files\Mayors Office\Annual Budget\Budget 2015\Budget 2015 Working Files\Images\Vision2020-LeftFooter-Wor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80212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\\cosapp1\Repro\All Desktop Publishing Files\All Department Files\Mayors Office\Annual Budget\Budget 2015\Budget 2015 Working Files\Images\Vision2020-RightFooter-Word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17" y="5943600"/>
            <a:ext cx="276758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B047-A548-44F1-8B54-9E9B246F1642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F8DB047-A548-44F1-8B54-9E9B246F1642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444D839-C12B-4700-8E32-40D3643CF1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.spokanecity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5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772228"/>
            <a:ext cx="4366510" cy="2911006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304800" y="228601"/>
            <a:ext cx="8610600" cy="1676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When it snows, we respond.</a:t>
            </a:r>
            <a:r>
              <a:rPr kumimoji="0" lang="en-US" sz="5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/>
            </a:r>
            <a:br>
              <a:rPr kumimoji="0" lang="en-US" sz="5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</a:b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Snow season November 15-March 15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1026" name="Picture 2" descr="Image result for images snow parking one side of stre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47" y="2772228"/>
            <a:ext cx="4368215" cy="291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6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How Can We </a:t>
            </a:r>
            <a:r>
              <a:rPr lang="en-US" sz="6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Collaborate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6388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Odd side </a:t>
            </a:r>
            <a:r>
              <a:rPr lang="en-US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Parking 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17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Helps the </a:t>
            </a: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plow </a:t>
            </a:r>
            <a:r>
              <a:rPr lang="en-US" sz="17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minimize berms </a:t>
            </a:r>
            <a:r>
              <a:rPr lang="en-US" sz="17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get to each </a:t>
            </a:r>
            <a:r>
              <a:rPr lang="en-US" sz="17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neighborhood faster </a:t>
            </a:r>
            <a:endParaRPr lang="en-US" sz="17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Removing RVs </a:t>
            </a:r>
            <a:r>
              <a:rPr lang="en-US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(trailers, campers, flatbeds, boats, basketball hoops, etc.) 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17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Remove RVs from the right-of-way during the snow season </a:t>
            </a:r>
            <a:r>
              <a:rPr lang="en-US" sz="17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(Nov. 15-March 15)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US" sz="17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llows plows </a:t>
            </a: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maneuver with </a:t>
            </a:r>
            <a:r>
              <a:rPr lang="en-US" sz="17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greater speed </a:t>
            </a: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thoroughness</a:t>
            </a:r>
          </a:p>
          <a:p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Connect </a:t>
            </a:r>
            <a:r>
              <a:rPr lang="en-US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Resources</a:t>
            </a:r>
            <a:endParaRPr lang="en-US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17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Get to know your neighbors! Pass </a:t>
            </a: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along Community Minded Enterprise’s information to those that are over 60 and/or over 18 and </a:t>
            </a:r>
            <a:r>
              <a:rPr lang="en-US" sz="17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disabled, </a:t>
            </a:r>
            <a:r>
              <a:rPr lang="en-US" sz="17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pre-registration available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17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Did you know that people </a:t>
            </a: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pre-register with </a:t>
            </a:r>
            <a:r>
              <a:rPr lang="en-US" sz="17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private </a:t>
            </a: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landscaping </a:t>
            </a:r>
            <a:r>
              <a:rPr lang="en-US" sz="17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companies</a:t>
            </a: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sz="17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17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Neighbors helping neighbors! </a:t>
            </a:r>
            <a:endParaRPr lang="en-US" sz="17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Seasonal </a:t>
            </a:r>
            <a:r>
              <a:rPr lang="en-US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Approach</a:t>
            </a: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Phased </a:t>
            </a: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endParaRPr lang="en-US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changes to the </a:t>
            </a:r>
            <a:r>
              <a:rPr lang="en-US" sz="17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plowing,  </a:t>
            </a: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parking </a:t>
            </a:r>
            <a:r>
              <a:rPr lang="en-US" sz="17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sidewalks are </a:t>
            </a: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 </a:t>
            </a:r>
            <a:r>
              <a:rPr lang="en-US" sz="17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changes to make Spokane </a:t>
            </a: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more seasonal city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17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 for your collaboration, and please feel free to submit a comment card so we can hear from you!</a:t>
            </a:r>
          </a:p>
        </p:txBody>
      </p:sp>
    </p:spTree>
    <p:extLst>
      <p:ext uri="{BB962C8B-B14F-4D97-AF65-F5344CB8AC3E}">
        <p14:creationId xmlns:p14="http://schemas.microsoft.com/office/powerpoint/2010/main" val="16464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Watch for Snow Brochure</a:t>
            </a:r>
            <a:endParaRPr lang="en-US" sz="3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be inserted in utility bills in November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include residential plow route map (Stick it on your fridge)</a:t>
            </a:r>
          </a:p>
          <a:p>
            <a:r>
              <a:rPr lang="en-US" sz="3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 the City on Social Media</a:t>
            </a:r>
            <a:endParaRPr lang="en-US" sz="22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@</a:t>
            </a:r>
            <a:r>
              <a:rPr lang="en-US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spokanecity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on Facebook and Twitter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post when we have snow response news to report</a:t>
            </a:r>
          </a:p>
          <a:p>
            <a:r>
              <a:rPr lang="en-US" sz="3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Get information on the City’s web site</a:t>
            </a:r>
            <a:endParaRPr lang="en-US" sz="3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link to snow information will be included on front page</a:t>
            </a:r>
          </a:p>
          <a:p>
            <a:pPr lvl="1"/>
            <a:r>
              <a:rPr lang="en-US" sz="240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www.my.spokanecity.org</a:t>
            </a:r>
            <a:endParaRPr lang="en-US" sz="2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Plow Progress map activated during full-City plows</a:t>
            </a:r>
          </a:p>
          <a:p>
            <a:r>
              <a:rPr lang="en-US" sz="3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Watch for Information on Local Media</a:t>
            </a:r>
            <a:endParaRPr lang="en-US" sz="3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are rolling out information to media starting in mid-October</a:t>
            </a:r>
          </a:p>
          <a:p>
            <a:r>
              <a:rPr lang="en-US" sz="3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Call 3-1-1 if you need more information</a:t>
            </a:r>
            <a:endParaRPr lang="en-US" sz="3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Where to get more info</a:t>
            </a:r>
            <a:endParaRPr lang="en-US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99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990600"/>
          </a:xfrm>
        </p:spPr>
        <p:txBody>
          <a:bodyPr/>
          <a:lstStyle/>
          <a:p>
            <a:r>
              <a:rPr lang="en-US" sz="6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Questions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Our Plan was improved by YOU!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Based on your feedback, our current snow response plan features: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en-US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7709263" cy="392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More plowing, sooner.</a:t>
            </a:r>
            <a:endParaRPr lang="en-US" sz="2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More equipment and people available for snow removal.</a:t>
            </a:r>
            <a:endParaRPr lang="en-US" sz="2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Completion of a full-City plow during heavier snowfalls more quickly – in about </a:t>
            </a:r>
            <a:r>
              <a:rPr lang="en-US" sz="26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3 days.</a:t>
            </a:r>
            <a:endParaRPr lang="en-US" sz="2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Use of equipment that minimizes driveway berms.</a:t>
            </a:r>
            <a:endParaRPr lang="en-US" sz="2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Greater emphasis on plowing snow away from sidewalks</a:t>
            </a:r>
            <a:r>
              <a:rPr lang="en-US" sz="2600" dirty="0" smtClean="0">
                <a:solidFill>
                  <a:srgbClr val="33333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 smtClean="0"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Focus on routes to schools, medical facilities &amp; more</a:t>
            </a:r>
            <a:endParaRPr lang="en-US" sz="26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Interrelated C</a:t>
            </a:r>
            <a:r>
              <a:rPr lang="en-US" sz="3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omponents &amp; A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en-US" sz="3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olistic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US" sz="3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pproach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28600" y="1524000"/>
            <a:ext cx="320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Each of these components plays a vital role in our snow </a:t>
            </a:r>
            <a:r>
              <a:rPr lang="en-US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season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There’s a domino effect when any part of the plan is missing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066800"/>
            <a:ext cx="535305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6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Overview</a:t>
            </a:r>
            <a:endParaRPr lang="en-US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943600"/>
          </a:xfrm>
        </p:spPr>
        <p:txBody>
          <a:bodyPr>
            <a:normAutofit fontScale="77500" lnSpcReduction="20000"/>
          </a:bodyPr>
          <a:lstStyle/>
          <a:p>
            <a:endParaRPr lang="en-US" sz="3000" b="1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Snow Season </a:t>
            </a:r>
            <a:r>
              <a:rPr lang="en-US" sz="3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US" sz="30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November 15 to March 15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Moving away from </a:t>
            </a:r>
            <a:r>
              <a:rPr lang="en-US" sz="24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event-based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reactive approach to </a:t>
            </a:r>
            <a:r>
              <a:rPr lang="en-US" sz="24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proactive plan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the season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prepared</a:t>
            </a:r>
          </a:p>
          <a:p>
            <a:pPr marL="0" indent="0">
              <a:buNone/>
            </a:pPr>
            <a:endParaRPr lang="en-US" sz="1500" b="1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Coordinated System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Street Plowing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Sidewalk Snow Removal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Parking</a:t>
            </a:r>
          </a:p>
          <a:p>
            <a:pPr lvl="1"/>
            <a:endParaRPr lang="en-US" sz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Accountability and Collaboration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Plowing will minimize impact to parking and sidewalks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City will maintain its sidewalks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Help others connect with resources and plan ahead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Help out by doing your part for parking and sidewalk snow removal</a:t>
            </a:r>
          </a:p>
          <a:p>
            <a:pPr lvl="1">
              <a:buNone/>
            </a:pPr>
            <a:endParaRPr lang="en-US" sz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Continuous Improvement</a:t>
            </a:r>
            <a:endParaRPr lang="en-US" sz="30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Continuing with last year’s changes, adding more gates, further improving communication</a:t>
            </a:r>
            <a:endParaRPr lang="en-US" sz="4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4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sz="6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Plowing</a:t>
            </a:r>
            <a:endParaRPr lang="en-US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it snows, even if it’s an inch or two, </a:t>
            </a:r>
            <a:r>
              <a:rPr lang="en-US" sz="28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crews will plow all the streets,</a:t>
            </a:r>
            <a:r>
              <a:rPr lang="en-US" sz="2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including residential streets.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part of the regular work day, Monday through Friday, crews will clear snow throughout the City when there are small amounts of snow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Utility crews will supplement Street crews sooner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More equipment will be available on a regular basis for plowing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call this “maintenance plow” work</a:t>
            </a:r>
          </a:p>
          <a:p>
            <a:pPr lvl="1">
              <a:buNone/>
            </a:pPr>
            <a:endParaRPr lang="en-US" sz="10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a </a:t>
            </a:r>
            <a:r>
              <a:rPr lang="en-US" sz="28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full-City plow</a:t>
            </a:r>
            <a:r>
              <a:rPr lang="en-US" sz="2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needed, the City will move to 24/7 operations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full City plow should take about 3 days under the changed plan.</a:t>
            </a:r>
          </a:p>
          <a:p>
            <a:pPr lvl="1"/>
            <a:endParaRPr lang="en-US" sz="20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4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4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sz="6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Driveway </a:t>
            </a:r>
            <a:r>
              <a:rPr lang="en-US" sz="6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Berms</a:t>
            </a:r>
            <a:endParaRPr lang="en-US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sz="36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4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47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New Equipment</a:t>
            </a:r>
          </a:p>
          <a:p>
            <a:pPr marL="742950" lvl="1" indent="-2857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More than doubled the number of snow gates for the 2018-19 Snow Season</a:t>
            </a:r>
          </a:p>
          <a:p>
            <a:pPr marL="742950" lvl="1" indent="-2857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16 gates this year, up from 7</a:t>
            </a:r>
          </a:p>
          <a:p>
            <a:pPr marL="742950" lvl="1" indent="-2857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Won’t completely eliminate berms, especially on arterials, but will drastically reduce them</a:t>
            </a:r>
          </a:p>
          <a:p>
            <a:pPr lvl="1">
              <a:spcBef>
                <a:spcPct val="20000"/>
              </a:spcBef>
              <a:defRPr/>
            </a:pPr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Plowing Technique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Changes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Plowing away from the curb to help keep snow out of driveways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and off sidewalks.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Snow also may be pushed to center medians on some arterials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49" y="114300"/>
            <a:ext cx="8229600" cy="914400"/>
          </a:xfrm>
        </p:spPr>
        <p:txBody>
          <a:bodyPr/>
          <a:lstStyle/>
          <a:p>
            <a:r>
              <a:rPr lang="en-US" sz="6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Parking</a:t>
            </a:r>
            <a:endParaRPr lang="en-US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7056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Seasonal Parking (Nov. 15-March 15)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Parking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the odd side of the street, all season 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long with no ticketing or towing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RVs &amp; Boats: Seasonal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estriction of parking on the street, tow away</a:t>
            </a:r>
          </a:p>
          <a:p>
            <a:pPr lvl="3"/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Enforcement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pro-active &amp; complaint based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an emphasized campaign 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before snow season &amp; warnings</a:t>
            </a: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3"/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Nov. 15, this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enforcement will switch to 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towing 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areas outside the downtown will be treated the same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Downtown: No on-street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arking, 12-6 a.m. when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now present, tow away area  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Options for off-street parking (next slide)</a:t>
            </a: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</a:t>
            </a:r>
            <a:r>
              <a:rPr lang="en-US" sz="3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US" sz="3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essaging encouraging cooperation &amp;    	providing options for parking</a:t>
            </a:r>
          </a:p>
          <a:p>
            <a:pPr lvl="1"/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6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Downtown</a:t>
            </a:r>
            <a:endParaRPr lang="en-US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609600"/>
            <a:ext cx="8229600" cy="52117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Mitigate </a:t>
            </a:r>
            <a:r>
              <a:rPr lang="en-US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Impacts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City offers parking areas within the downtown boundary for where residents can stow their vehicles in a manner that abides signage (most likely North and South of the core)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Downtown boundary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Maple to Division; Spokane River to I-90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2286000"/>
            <a:ext cx="620368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6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Sidewalks</a:t>
            </a:r>
            <a:endParaRPr lang="en-US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33400"/>
            <a:ext cx="3505201" cy="6248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Education Emphasis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Survey Results </a:t>
            </a:r>
            <a:r>
              <a:rPr lang="en-US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Prioritized </a:t>
            </a:r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US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reas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schools, bus stops, hospital districts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Community Partners:  Emphasized </a:t>
            </a:r>
            <a:r>
              <a:rPr lang="en-US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students and families walking in the streets 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due to unclear sidewalks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Courtesy Notice: Continue to </a:t>
            </a:r>
            <a:r>
              <a:rPr lang="en-US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issue notice to property owners &amp; residents 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City is notified of unclear sidewalk and pathways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Mitigation Impacts</a:t>
            </a:r>
            <a:endParaRPr lang="en-US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Pre-registration Options for Elderly 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Disabled (Aging and Long Term Care of Eastern Washington)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509.960.7281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Neighbors helping neighbors to connect with information, resources and a plan!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Make a plan for the winter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1981200"/>
            <a:ext cx="552132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18668</TotalTime>
  <Words>862</Words>
  <Application>Microsoft Office PowerPoint</Application>
  <PresentationFormat>On-screen Show (4:3)</PresentationFormat>
  <Paragraphs>121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Courier New</vt:lpstr>
      <vt:lpstr>Palatino Linotype</vt:lpstr>
      <vt:lpstr>Symbol</vt:lpstr>
      <vt:lpstr>Times New Roman</vt:lpstr>
      <vt:lpstr>Executive</vt:lpstr>
      <vt:lpstr>PowerPoint Presentation</vt:lpstr>
      <vt:lpstr>Our Plan was improved by YOU!</vt:lpstr>
      <vt:lpstr>Interrelated Components &amp; A Holistic Approach </vt:lpstr>
      <vt:lpstr>Overview</vt:lpstr>
      <vt:lpstr>Plowing</vt:lpstr>
      <vt:lpstr>Driveway Berms</vt:lpstr>
      <vt:lpstr>Parking</vt:lpstr>
      <vt:lpstr>Downtown</vt:lpstr>
      <vt:lpstr>Sidewalks</vt:lpstr>
      <vt:lpstr>How Can We Collaborate?</vt:lpstr>
      <vt:lpstr>PowerPoint Presentation</vt:lpstr>
      <vt:lpstr>Questions?</vt:lpstr>
    </vt:vector>
  </TitlesOfParts>
  <Company>City of Spokane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Friday, October 4, 2013</dc:title>
  <dc:creator>htrautman</dc:creator>
  <cp:lastModifiedBy>Martin, Abigail</cp:lastModifiedBy>
  <cp:revision>659</cp:revision>
  <cp:lastPrinted>2017-11-16T18:58:39Z</cp:lastPrinted>
  <dcterms:created xsi:type="dcterms:W3CDTF">2013-10-04T18:14:56Z</dcterms:created>
  <dcterms:modified xsi:type="dcterms:W3CDTF">2018-10-23T15:07:36Z</dcterms:modified>
</cp:coreProperties>
</file>